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3.png" ContentType="image/png"/>
  <Override PartName="/ppt/media/image12.jpeg" ContentType="image/jpeg"/>
  <Override PartName="/ppt/media/image11.jpeg" ContentType="image/jpeg"/>
  <Override PartName="/ppt/media/image9.png" ContentType="image/png"/>
  <Override PartName="/ppt/media/image7.jpeg" ContentType="image/jpeg"/>
  <Override PartName="/ppt/media/image18.png" ContentType="image/png"/>
  <Override PartName="/ppt/media/image6.png" ContentType="image/png"/>
  <Override PartName="/ppt/media/image10.png" ContentType="image/png"/>
  <Override PartName="/ppt/media/image27.jpeg" ContentType="image/jpeg"/>
  <Override PartName="/ppt/media/image5.png" ContentType="image/png"/>
  <Override PartName="/ppt/media/image8.jpeg" ContentType="image/jpeg"/>
  <Override PartName="/ppt/media/image4.png" ContentType="image/png"/>
  <Override PartName="/ppt/media/image23.png" ContentType="image/png"/>
  <Override PartName="/ppt/media/image22.png" ContentType="image/png"/>
  <Override PartName="/ppt/media/image20.jpeg" ContentType="image/jpeg"/>
  <Override PartName="/ppt/media/image21.png" ContentType="image/png"/>
  <Override PartName="/ppt/media/image19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1.png" ContentType="image/png"/>
  <Override PartName="/ppt/media/image24.png" ContentType="image/png"/>
  <Override PartName="/ppt/media/image25.jpeg" ContentType="image/jpeg"/>
  <Override PartName="/ppt/media/image2.png" ContentType="image/png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C5068F-0019-4112-B6AF-3470F81A11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CA32F9-7DD5-4B57-9108-4747C437448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783D51-798F-46B4-B839-A5AAAF4D48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9C064D-60B5-4AC7-A8B8-89A38F1E042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27E50F-A155-4ED2-8B76-B1708AB289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97BDBB-2209-4650-826B-22FE3D95AE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5F1D7E-86B5-458A-93F8-E54A05F5E1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283000-2A7B-415D-B615-8A2F487453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9E7148-AC4D-4071-A712-4CD9771DB1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E0336C-625F-4837-9F73-F5B8303B38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B155EA-74F8-4D50-98CA-3EFE890AD4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46D9FE-3374-4734-AF7F-8B07663D55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</a:t>
            </a:r>
            <a:r>
              <a:rPr b="0" lang="pt-BR" sz="4400" spc="-1" strike="noStrike">
                <a:latin typeface="Arial"/>
              </a:rPr>
              <a:t>l</a:t>
            </a:r>
            <a:r>
              <a:rPr b="0" lang="pt-BR" sz="4400" spc="-1" strike="noStrike">
                <a:latin typeface="Arial"/>
              </a:rPr>
              <a:t>i</a:t>
            </a:r>
            <a:r>
              <a:rPr b="0" lang="pt-BR" sz="4400" spc="-1" strike="noStrike">
                <a:latin typeface="Arial"/>
              </a:rPr>
              <a:t>q</a:t>
            </a:r>
            <a:r>
              <a:rPr b="0" lang="pt-BR" sz="4400" spc="-1" strike="noStrike">
                <a:latin typeface="Arial"/>
              </a:rPr>
              <a:t>u</a:t>
            </a:r>
            <a:r>
              <a:rPr b="0" lang="pt-BR" sz="4400" spc="-1" strike="noStrike">
                <a:latin typeface="Arial"/>
              </a:rPr>
              <a:t>e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p</a:t>
            </a:r>
            <a:r>
              <a:rPr b="0" lang="pt-BR" sz="4400" spc="-1" strike="noStrike">
                <a:latin typeface="Arial"/>
              </a:rPr>
              <a:t>a</a:t>
            </a:r>
            <a:r>
              <a:rPr b="0" lang="pt-BR" sz="4400" spc="-1" strike="noStrike">
                <a:latin typeface="Arial"/>
              </a:rPr>
              <a:t>r</a:t>
            </a:r>
            <a:r>
              <a:rPr b="0" lang="pt-BR" sz="4400" spc="-1" strike="noStrike">
                <a:latin typeface="Arial"/>
              </a:rPr>
              <a:t>a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e</a:t>
            </a:r>
            <a:r>
              <a:rPr b="0" lang="pt-BR" sz="4400" spc="-1" strike="noStrike">
                <a:latin typeface="Arial"/>
              </a:rPr>
              <a:t>d</a:t>
            </a:r>
            <a:r>
              <a:rPr b="0" lang="pt-BR" sz="4400" spc="-1" strike="noStrike">
                <a:latin typeface="Arial"/>
              </a:rPr>
              <a:t>i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a</a:t>
            </a:r>
            <a:r>
              <a:rPr b="0" lang="pt-BR" sz="4400" spc="-1" strike="noStrike">
                <a:latin typeface="Arial"/>
              </a:rPr>
              <a:t>r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o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f</a:t>
            </a:r>
            <a:r>
              <a:rPr b="0" lang="pt-BR" sz="4400" spc="-1" strike="noStrike">
                <a:latin typeface="Arial"/>
              </a:rPr>
              <a:t>o</a:t>
            </a:r>
            <a:r>
              <a:rPr b="0" lang="pt-BR" sz="4400" spc="-1" strike="noStrike">
                <a:latin typeface="Arial"/>
              </a:rPr>
              <a:t>r</a:t>
            </a:r>
            <a:r>
              <a:rPr b="0" lang="pt-BR" sz="4400" spc="-1" strike="noStrike">
                <a:latin typeface="Arial"/>
              </a:rPr>
              <a:t>m</a:t>
            </a:r>
            <a:r>
              <a:rPr b="0" lang="pt-BR" sz="4400" spc="-1" strike="noStrike">
                <a:latin typeface="Arial"/>
              </a:rPr>
              <a:t>a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o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d</a:t>
            </a:r>
            <a:r>
              <a:rPr b="0" lang="pt-BR" sz="4400" spc="-1" strike="noStrike">
                <a:latin typeface="Arial"/>
              </a:rPr>
              <a:t>o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e</a:t>
            </a:r>
            <a:r>
              <a:rPr b="0" lang="pt-BR" sz="4400" spc="-1" strike="noStrike">
                <a:latin typeface="Arial"/>
              </a:rPr>
              <a:t>x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o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d</a:t>
            </a:r>
            <a:r>
              <a:rPr b="0" lang="pt-BR" sz="4400" spc="-1" strike="noStrike">
                <a:latin typeface="Arial"/>
              </a:rPr>
              <a:t>o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í</a:t>
            </a:r>
            <a:r>
              <a:rPr b="0" lang="pt-BR" sz="4400" spc="-1" strike="noStrike">
                <a:latin typeface="Arial"/>
              </a:rPr>
              <a:t>t</a:t>
            </a:r>
            <a:r>
              <a:rPr b="0" lang="pt-BR" sz="4400" spc="-1" strike="noStrike">
                <a:latin typeface="Arial"/>
              </a:rPr>
              <a:t>u</a:t>
            </a:r>
            <a:r>
              <a:rPr b="0" lang="pt-BR" sz="4400" spc="-1" strike="noStrike">
                <a:latin typeface="Arial"/>
              </a:rPr>
              <a:t>l</a:t>
            </a:r>
            <a:r>
              <a:rPr b="0" lang="pt-BR" sz="4400" spc="-1" strike="noStrike">
                <a:latin typeface="Arial"/>
              </a:rPr>
              <a:t>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</a:t>
            </a:r>
            <a:r>
              <a:rPr b="0" lang="pt-BR" sz="3200" spc="-1" strike="noStrike">
                <a:latin typeface="Arial"/>
              </a:rPr>
              <a:t>editar o formato </a:t>
            </a:r>
            <a:r>
              <a:rPr b="0" lang="pt-BR" sz="3200" spc="-1" strike="noStrike">
                <a:latin typeface="Arial"/>
              </a:rPr>
              <a:t>do texto da </a:t>
            </a:r>
            <a:r>
              <a:rPr b="0" lang="pt-BR" sz="3200" spc="-1" strike="noStrike">
                <a:latin typeface="Arial"/>
              </a:rPr>
              <a:t>estrutura de </a:t>
            </a:r>
            <a:r>
              <a:rPr b="0" lang="pt-BR" sz="3200" spc="-1" strike="noStrike">
                <a:latin typeface="Arial"/>
              </a:rPr>
              <a:t>tópicos</a:t>
            </a:r>
            <a:endParaRPr b="0" lang="pt-BR" sz="32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</a:t>
            </a:r>
            <a:r>
              <a:rPr b="0" lang="pt-BR" sz="2800" spc="-1" strike="noStrike">
                <a:latin typeface="Arial"/>
              </a:rPr>
              <a:t>estrutura de </a:t>
            </a:r>
            <a:r>
              <a:rPr b="0" lang="pt-BR" sz="2800" spc="-1" strike="noStrike">
                <a:latin typeface="Arial"/>
              </a:rPr>
              <a:t>tópicos</a:t>
            </a:r>
            <a:endParaRPr b="0" lang="pt-BR" sz="2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</a:t>
            </a:r>
            <a:r>
              <a:rPr b="0" lang="pt-BR" sz="2400" spc="-1" strike="noStrike">
                <a:latin typeface="Arial"/>
              </a:rPr>
              <a:t>estrutura de </a:t>
            </a:r>
            <a:r>
              <a:rPr b="0" lang="pt-BR" sz="2400" spc="-1" strike="noStrike">
                <a:latin typeface="Arial"/>
              </a:rPr>
              <a:t>tópicos</a:t>
            </a:r>
            <a:endParaRPr b="0" lang="pt-BR" sz="24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</a:t>
            </a:r>
            <a:r>
              <a:rPr b="0" lang="pt-BR" sz="2000" spc="-1" strike="noStrike">
                <a:latin typeface="Arial"/>
              </a:rPr>
              <a:t>estrutura de </a:t>
            </a:r>
            <a:r>
              <a:rPr b="0" lang="pt-BR" sz="2000" spc="-1" strike="noStrike">
                <a:latin typeface="Arial"/>
              </a:rPr>
              <a:t>tópicos</a:t>
            </a:r>
            <a:endParaRPr b="0" lang="pt-BR" sz="20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</a:t>
            </a:r>
            <a:r>
              <a:rPr b="0" lang="pt-BR" sz="2000" spc="-1" strike="noStrike">
                <a:latin typeface="Arial"/>
              </a:rPr>
              <a:t>estrutura de </a:t>
            </a:r>
            <a:r>
              <a:rPr b="0" lang="pt-BR" sz="2000" spc="-1" strike="noStrike">
                <a:latin typeface="Arial"/>
              </a:rPr>
              <a:t>tópicos</a:t>
            </a:r>
            <a:endParaRPr b="0" lang="pt-BR" sz="20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</a:t>
            </a:r>
            <a:r>
              <a:rPr b="0" lang="pt-BR" sz="2000" spc="-1" strike="noStrike">
                <a:latin typeface="Arial"/>
              </a:rPr>
              <a:t>da </a:t>
            </a:r>
            <a:r>
              <a:rPr b="0" lang="pt-BR" sz="2000" spc="-1" strike="noStrike">
                <a:latin typeface="Arial"/>
              </a:rPr>
              <a:t>estrutur</a:t>
            </a:r>
            <a:r>
              <a:rPr b="0" lang="pt-BR" sz="2000" spc="-1" strike="noStrike">
                <a:latin typeface="Arial"/>
              </a:rPr>
              <a:t>a de </a:t>
            </a:r>
            <a:r>
              <a:rPr b="0" lang="pt-BR" sz="2000" spc="-1" strike="noStrike">
                <a:latin typeface="Arial"/>
              </a:rPr>
              <a:t>tópicos</a:t>
            </a:r>
            <a:endParaRPr b="0" lang="pt-BR" sz="20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</a:t>
            </a:r>
            <a:r>
              <a:rPr b="0" lang="pt-BR" sz="2000" spc="-1" strike="noStrike">
                <a:latin typeface="Arial"/>
              </a:rPr>
              <a:t>nível </a:t>
            </a:r>
            <a:r>
              <a:rPr b="0" lang="pt-BR" sz="2000" spc="-1" strike="noStrike">
                <a:latin typeface="Arial"/>
              </a:rPr>
              <a:t>da </a:t>
            </a:r>
            <a:r>
              <a:rPr b="0" lang="pt-BR" sz="2000" spc="-1" strike="noStrike">
                <a:latin typeface="Arial"/>
              </a:rPr>
              <a:t>estr</a:t>
            </a:r>
            <a:r>
              <a:rPr b="0" lang="pt-BR" sz="2000" spc="-1" strike="noStrike">
                <a:latin typeface="Arial"/>
              </a:rPr>
              <a:t>utur</a:t>
            </a:r>
            <a:r>
              <a:rPr b="0" lang="pt-BR" sz="2000" spc="-1" strike="noStrike">
                <a:latin typeface="Arial"/>
              </a:rPr>
              <a:t>a de </a:t>
            </a:r>
            <a:r>
              <a:rPr b="0" lang="pt-BR" sz="2000" spc="-1" strike="noStrike">
                <a:latin typeface="Arial"/>
              </a:rPr>
              <a:t>tópic</a:t>
            </a:r>
            <a:r>
              <a:rPr b="0" lang="pt-BR" sz="2000" spc="-1" strike="noStrike">
                <a:latin typeface="Arial"/>
              </a:rPr>
              <a:t>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484255D-6596-4C5F-A1A1-A5BDE9C0A436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i="1" lang="pt-BR" sz="4200" spc="-1" strike="noStrike">
                <a:latin typeface="Arial"/>
              </a:rPr>
              <a:t>SITE GAME MANIA</a:t>
            </a:r>
            <a:endParaRPr b="0" lang="pt-BR" sz="4200" spc="-1" strike="noStrike">
              <a:latin typeface="Arial"/>
            </a:endParaRPr>
          </a:p>
          <a:p>
            <a:pPr algn="ctr">
              <a:buNone/>
            </a:pPr>
            <a:endParaRPr b="0" lang="pt-BR" sz="4200" spc="-1" strike="noStrike">
              <a:latin typeface="Arial"/>
            </a:endParaRPr>
          </a:p>
          <a:p>
            <a:pPr algn="ctr">
              <a:buNone/>
            </a:pPr>
            <a:r>
              <a:rPr b="0" i="1" lang="pt-BR" sz="2600" spc="-1" strike="noStrike">
                <a:latin typeface="Arial"/>
              </a:rPr>
              <a:t>Site desenvolvido para vendas de jogos e produtos eletrônicos.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/>
          </p:nvPr>
        </p:nvSpPr>
        <p:spPr>
          <a:xfrm>
            <a:off x="72000" y="540000"/>
            <a:ext cx="360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Seção Depoimentos</a:t>
            </a:r>
            <a:endParaRPr b="0" lang="pt-BR" sz="36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36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Botões em formato de setas indicativas e ir e voltar para mostrar depoimentos de clientes.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140000" y="4680000"/>
            <a:ext cx="576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PRÓXIMO SLIDE CONTÉM AS VERSÕES PC/TABLET E MOBILE DO SITE  </a:t>
            </a:r>
            <a:r>
              <a:rPr b="0" lang="pt-BR" sz="3600" spc="-1" strike="noStrike">
                <a:latin typeface="OpenSymbol"/>
                <a:ea typeface="OpenSymbol"/>
              </a:rPr>
              <a:t>➔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3960000" y="1080000"/>
            <a:ext cx="5978160" cy="30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6000" y="180000"/>
            <a:ext cx="6631560" cy="162000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00" y="1915200"/>
            <a:ext cx="6624000" cy="179280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8440" y="3805200"/>
            <a:ext cx="6631560" cy="172080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 txBox="1"/>
          <p:nvPr/>
        </p:nvSpPr>
        <p:spPr>
          <a:xfrm>
            <a:off x="6840000" y="180000"/>
            <a:ext cx="3060000" cy="532800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/>
          </p:nvPr>
        </p:nvSpPr>
        <p:spPr>
          <a:xfrm>
            <a:off x="72000" y="288000"/>
            <a:ext cx="6768000" cy="24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Seção Footer</a:t>
            </a:r>
            <a:endParaRPr b="0" lang="pt-BR" sz="36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36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Rodapé feito com as informações que o cliente pediu como o contato,redes sociais e os produtos comercializados.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60000" y="2761200"/>
            <a:ext cx="5940000" cy="155880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7020000" y="360000"/>
            <a:ext cx="2700000" cy="468000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 txBox="1"/>
          <p:nvPr/>
        </p:nvSpPr>
        <p:spPr>
          <a:xfrm>
            <a:off x="360000" y="4320000"/>
            <a:ext cx="594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Footer Para Computador/Tablet.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7020000" y="5040000"/>
            <a:ext cx="27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Footer Versão Mobile.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/>
          </p:nvPr>
        </p:nvSpPr>
        <p:spPr>
          <a:xfrm>
            <a:off x="72000" y="360000"/>
            <a:ext cx="10008000" cy="52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INFORMAÇÕES ADICIONAIS</a:t>
            </a:r>
            <a:endParaRPr b="0" lang="pt-BR" sz="36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36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Para melhor visualização e interatividade com o site,acesse : 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https://leandro-aguiar.github.io/Primeiro-site-desenvolvimento/ 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2a6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i="1" lang="pt-BR" sz="4200" spc="-1" strike="noStrike">
                <a:latin typeface="Arial"/>
              </a:rPr>
              <a:t>S</a:t>
            </a:r>
            <a:r>
              <a:rPr b="0" i="1" lang="pt-BR" sz="4200" spc="-1" strike="noStrike">
                <a:latin typeface="Arial"/>
              </a:rPr>
              <a:t>I</a:t>
            </a:r>
            <a:r>
              <a:rPr b="0" i="1" lang="pt-BR" sz="4200" spc="-1" strike="noStrike">
                <a:latin typeface="Arial"/>
              </a:rPr>
              <a:t>T</a:t>
            </a:r>
            <a:r>
              <a:rPr b="0" i="1" lang="pt-BR" sz="4200" spc="-1" strike="noStrike">
                <a:latin typeface="Arial"/>
              </a:rPr>
              <a:t>E</a:t>
            </a:r>
            <a:r>
              <a:rPr b="0" i="1" lang="pt-BR" sz="4200" spc="-1" strike="noStrike">
                <a:latin typeface="Arial"/>
              </a:rPr>
              <a:t> </a:t>
            </a:r>
            <a:r>
              <a:rPr b="0" i="1" lang="pt-BR" sz="4200" spc="-1" strike="noStrike">
                <a:latin typeface="Arial"/>
              </a:rPr>
              <a:t>G</a:t>
            </a:r>
            <a:r>
              <a:rPr b="0" i="1" lang="pt-BR" sz="4200" spc="-1" strike="noStrike">
                <a:latin typeface="Arial"/>
              </a:rPr>
              <a:t>A</a:t>
            </a:r>
            <a:r>
              <a:rPr b="0" i="1" lang="pt-BR" sz="4200" spc="-1" strike="noStrike">
                <a:latin typeface="Arial"/>
              </a:rPr>
              <a:t>M</a:t>
            </a:r>
            <a:r>
              <a:rPr b="0" i="1" lang="pt-BR" sz="4200" spc="-1" strike="noStrike">
                <a:latin typeface="Arial"/>
              </a:rPr>
              <a:t>E</a:t>
            </a:r>
            <a:r>
              <a:rPr b="0" i="1" lang="pt-BR" sz="4200" spc="-1" strike="noStrike">
                <a:latin typeface="Arial"/>
              </a:rPr>
              <a:t> </a:t>
            </a:r>
            <a:r>
              <a:rPr b="0" i="1" lang="pt-BR" sz="4200" spc="-1" strike="noStrike">
                <a:latin typeface="Arial"/>
              </a:rPr>
              <a:t>M</a:t>
            </a:r>
            <a:r>
              <a:rPr b="0" i="1" lang="pt-BR" sz="4200" spc="-1" strike="noStrike">
                <a:latin typeface="Arial"/>
              </a:rPr>
              <a:t>A</a:t>
            </a:r>
            <a:r>
              <a:rPr b="0" i="1" lang="pt-BR" sz="4200" spc="-1" strike="noStrike">
                <a:latin typeface="Arial"/>
              </a:rPr>
              <a:t>N</a:t>
            </a:r>
            <a:r>
              <a:rPr b="0" i="1" lang="pt-BR" sz="4200" spc="-1" strike="noStrike">
                <a:latin typeface="Arial"/>
              </a:rPr>
              <a:t>I</a:t>
            </a:r>
            <a:r>
              <a:rPr b="0" i="1" lang="pt-BR" sz="4200" spc="-1" strike="noStrike">
                <a:latin typeface="Arial"/>
              </a:rPr>
              <a:t>A</a:t>
            </a:r>
            <a:endParaRPr b="0" lang="pt-BR" sz="4200" spc="-1" strike="noStrike">
              <a:latin typeface="Arial"/>
            </a:endParaRPr>
          </a:p>
          <a:p>
            <a:pPr algn="ctr">
              <a:buNone/>
            </a:pPr>
            <a:endParaRPr b="0" lang="pt-BR" sz="4200" spc="-1" strike="noStrike">
              <a:latin typeface="Arial"/>
            </a:endParaRPr>
          </a:p>
          <a:p>
            <a:pPr algn="ctr">
              <a:buNone/>
            </a:pPr>
            <a:r>
              <a:rPr b="0" i="1" lang="pt-BR" sz="2600" spc="-1" strike="noStrike">
                <a:latin typeface="Arial"/>
              </a:rPr>
              <a:t>S</a:t>
            </a:r>
            <a:r>
              <a:rPr b="0" i="1" lang="pt-BR" sz="2600" spc="-1" strike="noStrike">
                <a:latin typeface="Arial"/>
              </a:rPr>
              <a:t>i</a:t>
            </a:r>
            <a:r>
              <a:rPr b="0" i="1" lang="pt-BR" sz="2600" spc="-1" strike="noStrike">
                <a:latin typeface="Arial"/>
              </a:rPr>
              <a:t>t</a:t>
            </a:r>
            <a:r>
              <a:rPr b="0" i="1" lang="pt-BR" sz="2600" spc="-1" strike="noStrike">
                <a:latin typeface="Arial"/>
              </a:rPr>
              <a:t>e</a:t>
            </a:r>
            <a:r>
              <a:rPr b="0" i="1" lang="pt-BR" sz="2600" spc="-1" strike="noStrike">
                <a:latin typeface="Arial"/>
              </a:rPr>
              <a:t> </a:t>
            </a:r>
            <a:r>
              <a:rPr b="0" i="1" lang="pt-BR" sz="2600" spc="-1" strike="noStrike">
                <a:latin typeface="Arial"/>
              </a:rPr>
              <a:t>d</a:t>
            </a:r>
            <a:r>
              <a:rPr b="0" i="1" lang="pt-BR" sz="2600" spc="-1" strike="noStrike">
                <a:latin typeface="Arial"/>
              </a:rPr>
              <a:t>e</a:t>
            </a:r>
            <a:r>
              <a:rPr b="0" i="1" lang="pt-BR" sz="2600" spc="-1" strike="noStrike">
                <a:latin typeface="Arial"/>
              </a:rPr>
              <a:t>s</a:t>
            </a:r>
            <a:r>
              <a:rPr b="0" i="1" lang="pt-BR" sz="2600" spc="-1" strike="noStrike">
                <a:latin typeface="Arial"/>
              </a:rPr>
              <a:t>e</a:t>
            </a:r>
            <a:r>
              <a:rPr b="0" i="1" lang="pt-BR" sz="2600" spc="-1" strike="noStrike">
                <a:latin typeface="Arial"/>
              </a:rPr>
              <a:t>n</a:t>
            </a:r>
            <a:r>
              <a:rPr b="0" i="1" lang="pt-BR" sz="2600" spc="-1" strike="noStrike">
                <a:latin typeface="Arial"/>
              </a:rPr>
              <a:t>v</a:t>
            </a:r>
            <a:r>
              <a:rPr b="0" i="1" lang="pt-BR" sz="2600" spc="-1" strike="noStrike">
                <a:latin typeface="Arial"/>
              </a:rPr>
              <a:t>o</a:t>
            </a:r>
            <a:r>
              <a:rPr b="0" i="1" lang="pt-BR" sz="2600" spc="-1" strike="noStrike">
                <a:latin typeface="Arial"/>
              </a:rPr>
              <a:t>l</a:t>
            </a:r>
            <a:r>
              <a:rPr b="0" i="1" lang="pt-BR" sz="2600" spc="-1" strike="noStrike">
                <a:latin typeface="Arial"/>
              </a:rPr>
              <a:t>v</a:t>
            </a:r>
            <a:r>
              <a:rPr b="0" i="1" lang="pt-BR" sz="2600" spc="-1" strike="noStrike">
                <a:latin typeface="Arial"/>
              </a:rPr>
              <a:t>i</a:t>
            </a:r>
            <a:r>
              <a:rPr b="0" i="1" lang="pt-BR" sz="2600" spc="-1" strike="noStrike">
                <a:latin typeface="Arial"/>
              </a:rPr>
              <a:t>d</a:t>
            </a:r>
            <a:r>
              <a:rPr b="0" i="1" lang="pt-BR" sz="2600" spc="-1" strike="noStrike">
                <a:latin typeface="Arial"/>
              </a:rPr>
              <a:t>o</a:t>
            </a:r>
            <a:r>
              <a:rPr b="0" i="1" lang="pt-BR" sz="2600" spc="-1" strike="noStrike">
                <a:latin typeface="Arial"/>
              </a:rPr>
              <a:t> </a:t>
            </a:r>
            <a:r>
              <a:rPr b="0" i="1" lang="pt-BR" sz="2600" spc="-1" strike="noStrike">
                <a:latin typeface="Arial"/>
              </a:rPr>
              <a:t>p</a:t>
            </a:r>
            <a:r>
              <a:rPr b="0" i="1" lang="pt-BR" sz="2600" spc="-1" strike="noStrike">
                <a:latin typeface="Arial"/>
              </a:rPr>
              <a:t>a</a:t>
            </a:r>
            <a:r>
              <a:rPr b="0" i="1" lang="pt-BR" sz="2600" spc="-1" strike="noStrike">
                <a:latin typeface="Arial"/>
              </a:rPr>
              <a:t>r</a:t>
            </a:r>
            <a:r>
              <a:rPr b="0" i="1" lang="pt-BR" sz="2600" spc="-1" strike="noStrike">
                <a:latin typeface="Arial"/>
              </a:rPr>
              <a:t>a</a:t>
            </a:r>
            <a:r>
              <a:rPr b="0" i="1" lang="pt-BR" sz="2600" spc="-1" strike="noStrike">
                <a:latin typeface="Arial"/>
              </a:rPr>
              <a:t> </a:t>
            </a:r>
            <a:r>
              <a:rPr b="0" i="1" lang="pt-BR" sz="2600" spc="-1" strike="noStrike">
                <a:latin typeface="Arial"/>
              </a:rPr>
              <a:t>v</a:t>
            </a:r>
            <a:r>
              <a:rPr b="0" i="1" lang="pt-BR" sz="2600" spc="-1" strike="noStrike">
                <a:latin typeface="Arial"/>
              </a:rPr>
              <a:t>e</a:t>
            </a:r>
            <a:r>
              <a:rPr b="0" i="1" lang="pt-BR" sz="2600" spc="-1" strike="noStrike">
                <a:latin typeface="Arial"/>
              </a:rPr>
              <a:t>n</a:t>
            </a:r>
            <a:r>
              <a:rPr b="0" i="1" lang="pt-BR" sz="2600" spc="-1" strike="noStrike">
                <a:latin typeface="Arial"/>
              </a:rPr>
              <a:t>d</a:t>
            </a:r>
            <a:r>
              <a:rPr b="0" i="1" lang="pt-BR" sz="2600" spc="-1" strike="noStrike">
                <a:latin typeface="Arial"/>
              </a:rPr>
              <a:t>a</a:t>
            </a:r>
            <a:r>
              <a:rPr b="0" i="1" lang="pt-BR" sz="2600" spc="-1" strike="noStrike">
                <a:latin typeface="Arial"/>
              </a:rPr>
              <a:t>s</a:t>
            </a:r>
            <a:r>
              <a:rPr b="0" i="1" lang="pt-BR" sz="2600" spc="-1" strike="noStrike">
                <a:latin typeface="Arial"/>
              </a:rPr>
              <a:t> </a:t>
            </a:r>
            <a:r>
              <a:rPr b="0" i="1" lang="pt-BR" sz="2600" spc="-1" strike="noStrike">
                <a:latin typeface="Arial"/>
              </a:rPr>
              <a:t>d</a:t>
            </a:r>
            <a:r>
              <a:rPr b="0" i="1" lang="pt-BR" sz="2600" spc="-1" strike="noStrike">
                <a:latin typeface="Arial"/>
              </a:rPr>
              <a:t>e</a:t>
            </a:r>
            <a:r>
              <a:rPr b="0" i="1" lang="pt-BR" sz="2600" spc="-1" strike="noStrike">
                <a:latin typeface="Arial"/>
              </a:rPr>
              <a:t> </a:t>
            </a:r>
            <a:r>
              <a:rPr b="0" i="1" lang="pt-BR" sz="2600" spc="-1" strike="noStrike">
                <a:latin typeface="Arial"/>
              </a:rPr>
              <a:t>j</a:t>
            </a:r>
            <a:r>
              <a:rPr b="0" i="1" lang="pt-BR" sz="2600" spc="-1" strike="noStrike">
                <a:latin typeface="Arial"/>
              </a:rPr>
              <a:t>o</a:t>
            </a:r>
            <a:r>
              <a:rPr b="0" i="1" lang="pt-BR" sz="2600" spc="-1" strike="noStrike">
                <a:latin typeface="Arial"/>
              </a:rPr>
              <a:t>g</a:t>
            </a:r>
            <a:r>
              <a:rPr b="0" i="1" lang="pt-BR" sz="2600" spc="-1" strike="noStrike">
                <a:latin typeface="Arial"/>
              </a:rPr>
              <a:t>o</a:t>
            </a:r>
            <a:r>
              <a:rPr b="0" i="1" lang="pt-BR" sz="2600" spc="-1" strike="noStrike">
                <a:latin typeface="Arial"/>
              </a:rPr>
              <a:t>s</a:t>
            </a:r>
            <a:r>
              <a:rPr b="0" i="1" lang="pt-BR" sz="2600" spc="-1" strike="noStrike">
                <a:latin typeface="Arial"/>
              </a:rPr>
              <a:t> </a:t>
            </a:r>
            <a:r>
              <a:rPr b="0" i="1" lang="pt-BR" sz="2600" spc="-1" strike="noStrike">
                <a:latin typeface="Arial"/>
              </a:rPr>
              <a:t>e</a:t>
            </a:r>
            <a:r>
              <a:rPr b="0" i="1" lang="pt-BR" sz="2600" spc="-1" strike="noStrike">
                <a:latin typeface="Arial"/>
              </a:rPr>
              <a:t> </a:t>
            </a:r>
            <a:r>
              <a:rPr b="0" i="1" lang="pt-BR" sz="2600" spc="-1" strike="noStrike">
                <a:latin typeface="Arial"/>
              </a:rPr>
              <a:t>p</a:t>
            </a:r>
            <a:r>
              <a:rPr b="0" i="1" lang="pt-BR" sz="2600" spc="-1" strike="noStrike">
                <a:latin typeface="Arial"/>
              </a:rPr>
              <a:t>r</a:t>
            </a:r>
            <a:r>
              <a:rPr b="0" i="1" lang="pt-BR" sz="2600" spc="-1" strike="noStrike">
                <a:latin typeface="Arial"/>
              </a:rPr>
              <a:t>o</a:t>
            </a:r>
            <a:r>
              <a:rPr b="0" i="1" lang="pt-BR" sz="2600" spc="-1" strike="noStrike">
                <a:latin typeface="Arial"/>
              </a:rPr>
              <a:t>d</a:t>
            </a:r>
            <a:r>
              <a:rPr b="0" i="1" lang="pt-BR" sz="2600" spc="-1" strike="noStrike">
                <a:latin typeface="Arial"/>
              </a:rPr>
              <a:t>u</a:t>
            </a:r>
            <a:r>
              <a:rPr b="0" i="1" lang="pt-BR" sz="2600" spc="-1" strike="noStrike">
                <a:latin typeface="Arial"/>
              </a:rPr>
              <a:t>t</a:t>
            </a:r>
            <a:r>
              <a:rPr b="0" i="1" lang="pt-BR" sz="2600" spc="-1" strike="noStrike">
                <a:latin typeface="Arial"/>
              </a:rPr>
              <a:t>o</a:t>
            </a:r>
            <a:r>
              <a:rPr b="0" i="1" lang="pt-BR" sz="2600" spc="-1" strike="noStrike">
                <a:latin typeface="Arial"/>
              </a:rPr>
              <a:t>s</a:t>
            </a:r>
            <a:r>
              <a:rPr b="0" i="1" lang="pt-BR" sz="2600" spc="-1" strike="noStrike">
                <a:latin typeface="Arial"/>
              </a:rPr>
              <a:t> </a:t>
            </a:r>
            <a:r>
              <a:rPr b="0" i="1" lang="pt-BR" sz="2600" spc="-1" strike="noStrike">
                <a:latin typeface="Arial"/>
              </a:rPr>
              <a:t>e</a:t>
            </a:r>
            <a:r>
              <a:rPr b="0" i="1" lang="pt-BR" sz="2600" spc="-1" strike="noStrike">
                <a:latin typeface="Arial"/>
              </a:rPr>
              <a:t>l</a:t>
            </a:r>
            <a:r>
              <a:rPr b="0" i="1" lang="pt-BR" sz="2600" spc="-1" strike="noStrike">
                <a:latin typeface="Arial"/>
              </a:rPr>
              <a:t>e</a:t>
            </a:r>
            <a:r>
              <a:rPr b="0" i="1" lang="pt-BR" sz="2600" spc="-1" strike="noStrike">
                <a:latin typeface="Arial"/>
              </a:rPr>
              <a:t>t</a:t>
            </a:r>
            <a:r>
              <a:rPr b="0" i="1" lang="pt-BR" sz="2600" spc="-1" strike="noStrike">
                <a:latin typeface="Arial"/>
              </a:rPr>
              <a:t>r</a:t>
            </a:r>
            <a:r>
              <a:rPr b="0" i="1" lang="pt-BR" sz="2600" spc="-1" strike="noStrike">
                <a:latin typeface="Arial"/>
              </a:rPr>
              <a:t>ô</a:t>
            </a:r>
            <a:r>
              <a:rPr b="0" i="1" lang="pt-BR" sz="2600" spc="-1" strike="noStrike">
                <a:latin typeface="Arial"/>
              </a:rPr>
              <a:t>n</a:t>
            </a:r>
            <a:r>
              <a:rPr b="0" i="1" lang="pt-BR" sz="2600" spc="-1" strike="noStrike">
                <a:latin typeface="Arial"/>
              </a:rPr>
              <a:t>i</a:t>
            </a:r>
            <a:r>
              <a:rPr b="0" i="1" lang="pt-BR" sz="2600" spc="-1" strike="noStrike">
                <a:latin typeface="Arial"/>
              </a:rPr>
              <a:t>c</a:t>
            </a:r>
            <a:r>
              <a:rPr b="0" i="1" lang="pt-BR" sz="2600" spc="-1" strike="noStrike">
                <a:latin typeface="Arial"/>
              </a:rPr>
              <a:t>o</a:t>
            </a:r>
            <a:r>
              <a:rPr b="0" i="1" lang="pt-BR" sz="2600" spc="-1" strike="noStrike">
                <a:latin typeface="Arial"/>
              </a:rPr>
              <a:t>s</a:t>
            </a:r>
            <a:r>
              <a:rPr b="0" i="1" lang="pt-BR" sz="2600" spc="-1" strike="noStrike">
                <a:latin typeface="Arial"/>
              </a:rPr>
              <a:t>.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780000" y="449280"/>
            <a:ext cx="2287440" cy="468000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/>
          </p:nvPr>
        </p:nvSpPr>
        <p:spPr>
          <a:xfrm>
            <a:off x="360000" y="540000"/>
            <a:ext cx="306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FIGMA</a:t>
            </a:r>
            <a:endParaRPr b="0" lang="pt-BR" sz="36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28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Design do site feito de acordo as recomendações do </a:t>
            </a:r>
            <a:r>
              <a:rPr b="0" lang="pt-BR" sz="2000" spc="-1" strike="noStrike">
                <a:latin typeface="Arial"/>
              </a:rPr>
              <a:t>cliente em relação a cores e tipo de fonte. 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As proporções do site pronto não foram mantidas mas </a:t>
            </a:r>
            <a:r>
              <a:rPr b="0" lang="pt-BR" sz="2000" spc="-1" strike="noStrike">
                <a:latin typeface="Arial"/>
              </a:rPr>
              <a:t>todo o resto está fiel ao gosto do cliente.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Durante o desenvolvimento do site mudanças </a:t>
            </a:r>
            <a:r>
              <a:rPr b="0" lang="pt-BR" sz="2000" spc="-1" strike="noStrike">
                <a:latin typeface="Arial"/>
              </a:rPr>
              <a:t>aconteceram no layout mas com a aprovação do </a:t>
            </a:r>
            <a:r>
              <a:rPr b="0" lang="pt-BR" sz="2000" spc="-1" strike="noStrike">
                <a:latin typeface="Arial"/>
              </a:rPr>
              <a:t>cliente.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8119440" y="449280"/>
            <a:ext cx="78084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/>
          </p:nvPr>
        </p:nvSpPr>
        <p:spPr>
          <a:xfrm>
            <a:off x="360000" y="540000"/>
            <a:ext cx="306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Banner Principal</a:t>
            </a:r>
            <a:endParaRPr b="0" lang="pt-BR" sz="36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28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Botões interativos que muda de cor ao passar o mouse.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Banner do meio interativo onde aparece três imagens contendo saudações ao usuário.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NavBar para versão mobile do site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4140000" y="360000"/>
            <a:ext cx="5760000" cy="427896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140000" y="4680000"/>
            <a:ext cx="576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PRÓXIMO SLIDE CONTÉM AS VERSÕES PC/TABLET E MOBILE DO SITE  </a:t>
            </a:r>
            <a:r>
              <a:rPr b="0" lang="pt-BR" sz="3600" spc="-1" strike="noStrike">
                <a:latin typeface="OpenSymbol"/>
                <a:ea typeface="OpenSymbol"/>
              </a:rPr>
              <a:t>➔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/>
          </p:nvPr>
        </p:nvSpPr>
        <p:spPr>
          <a:xfrm>
            <a:off x="360000" y="540000"/>
            <a:ext cx="306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36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80000" y="221040"/>
            <a:ext cx="4860000" cy="175896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172440" y="2052000"/>
            <a:ext cx="4860000" cy="180000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172440" y="3960000"/>
            <a:ext cx="4867560" cy="155808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4"/>
          <a:stretch/>
        </p:blipFill>
        <p:spPr>
          <a:xfrm>
            <a:off x="7597080" y="180000"/>
            <a:ext cx="2377080" cy="522000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5"/>
          <a:stretch/>
        </p:blipFill>
        <p:spPr>
          <a:xfrm>
            <a:off x="5220000" y="221040"/>
            <a:ext cx="2302200" cy="517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/>
          </p:nvPr>
        </p:nvSpPr>
        <p:spPr>
          <a:xfrm>
            <a:off x="360000" y="540000"/>
            <a:ext cx="306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Página Login</a:t>
            </a:r>
            <a:endParaRPr b="0" lang="pt-BR" sz="36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28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Totalmente funcional com JavaScript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Imagens ao lado com a versão PC/TABLET a esquerda e MOBILE a direita.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140000" y="4680000"/>
            <a:ext cx="576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spcBef>
                <a:spcPts val="1414"/>
              </a:spcBef>
              <a:buNone/>
            </a:pPr>
            <a:endParaRPr b="0" lang="pt-BR" sz="32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3672000" y="72000"/>
            <a:ext cx="3960000" cy="262800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3672000" y="2772000"/>
            <a:ext cx="3960000" cy="270000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7704000" y="72000"/>
            <a:ext cx="2304000" cy="262800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7696080" y="2772000"/>
            <a:ext cx="2340000" cy="27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360000" y="540000"/>
            <a:ext cx="360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Seção Promoções</a:t>
            </a:r>
            <a:endParaRPr b="0" lang="pt-BR" sz="36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28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Botões redondos que ao clicar mostra outros produtos.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Botões de compra interativos que mudam de cor ao colocar a seta do mouse.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140000" y="4680000"/>
            <a:ext cx="576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PRÓXIMO SLIDE CONTÉM AS VERSÕES PC/TABLET E MOBILE DO SITE  </a:t>
            </a:r>
            <a:r>
              <a:rPr b="0" lang="pt-BR" sz="3600" spc="-1" strike="noStrike">
                <a:latin typeface="OpenSymbol"/>
                <a:ea typeface="OpenSymbol"/>
              </a:rPr>
              <a:t>➔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4140000" y="378720"/>
            <a:ext cx="5760000" cy="428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72440" y="198720"/>
            <a:ext cx="4867560" cy="178128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155160" y="2033640"/>
            <a:ext cx="4884840" cy="181836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155160" y="3930480"/>
            <a:ext cx="4884840" cy="146952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4"/>
          <a:stretch/>
        </p:blipFill>
        <p:spPr>
          <a:xfrm>
            <a:off x="6300000" y="180000"/>
            <a:ext cx="2520000" cy="52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360000" y="540000"/>
            <a:ext cx="360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Seção Mais Vendidos</a:t>
            </a:r>
            <a:endParaRPr b="0" lang="pt-BR" sz="36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pt-BR" sz="36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Botões de compra interativos que mudam de cor ao colocar a seta do mouse.</a:t>
            </a: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140000" y="4680000"/>
            <a:ext cx="576000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600" spc="-1" strike="noStrike">
                <a:latin typeface="Arial"/>
              </a:rPr>
              <a:t>PRÓXIMO SLIDE CONTÉM AS VERSÕES PC/TABLET E MOBILE DO SITE  </a:t>
            </a:r>
            <a:r>
              <a:rPr b="0" lang="pt-BR" sz="3600" spc="-1" strike="noStrike">
                <a:latin typeface="OpenSymbol"/>
                <a:ea typeface="OpenSymbol"/>
              </a:rPr>
              <a:t>➔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4320000" y="342720"/>
            <a:ext cx="5580000" cy="428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80000" y="198720"/>
            <a:ext cx="6300000" cy="520128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6876000" y="227160"/>
            <a:ext cx="2957400" cy="517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2022-11-02T10:22:55Z</dcterms:created>
  <dc:creator/>
  <dc:description/>
  <dc:language>pt-BR</dc:language>
  <cp:lastModifiedBy/>
  <dcterms:modified xsi:type="dcterms:W3CDTF">2022-11-02T15:51:59Z</dcterms:modified>
  <cp:revision>9</cp:revision>
  <dc:subject/>
  <dc:title/>
</cp:coreProperties>
</file>